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0199080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дождь, гроза, шквал. Временами пыльная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буря.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15-20, ночью порывы 25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13-15,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52197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790688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16023</TotalTime>
  <Words>547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4114</cp:revision>
  <cp:lastPrinted>2021-07-01T03:56:27Z</cp:lastPrinted>
  <dcterms:created xsi:type="dcterms:W3CDTF">2018-03-27T06:03:00Z</dcterms:created>
  <dcterms:modified xsi:type="dcterms:W3CDTF">2026-04-25T07:40:43Z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